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12" r:id="rId3"/>
    <p:sldId id="311" r:id="rId4"/>
    <p:sldId id="313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CAB751-4739-4DD8-AD72-5DA97C5F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E87A80-4C12-40B4-8502-AF4E1F3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Etkinlik oluşturma</a:t>
            </a:r>
          </a:p>
          <a:p>
            <a:r>
              <a:rPr lang="tr-TR" dirty="0"/>
              <a:t>Tartışma</a:t>
            </a:r>
          </a:p>
          <a:p>
            <a:r>
              <a:rPr lang="tr-TR" dirty="0"/>
              <a:t>Matematik öğretimi açısından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44D5460-1C86-41F8-A715-11C58A882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F7C5DB-4461-435D-A0A0-79B2C140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85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tasarlanan etkinliklerin tartışılması</a:t>
            </a:r>
          </a:p>
          <a:p>
            <a:r>
              <a:rPr lang="tr-TR" dirty="0"/>
              <a:t>Ders planlarının uygulanması</a:t>
            </a:r>
          </a:p>
          <a:p>
            <a:r>
              <a:rPr lang="tr-TR" dirty="0"/>
              <a:t>Sınıf içi tartışma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C3C12B-D4F6-456E-BA6C-E76F9375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0595CA-265B-468D-9528-14FFEB0CB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matematik eğitimi açısından önemi</a:t>
            </a:r>
          </a:p>
          <a:p>
            <a:r>
              <a:rPr lang="tr-TR" dirty="0"/>
              <a:t>Kazanım ile ilişkisi</a:t>
            </a:r>
          </a:p>
          <a:p>
            <a:r>
              <a:rPr lang="tr-TR" dirty="0"/>
              <a:t>Öğretim süreci</a:t>
            </a:r>
          </a:p>
          <a:p>
            <a:r>
              <a:rPr lang="tr-TR" dirty="0"/>
              <a:t>Eğitim süreci</a:t>
            </a:r>
          </a:p>
          <a:p>
            <a:r>
              <a:rPr lang="tr-TR" dirty="0"/>
              <a:t>Planlama </a:t>
            </a:r>
          </a:p>
          <a:p>
            <a:r>
              <a:rPr lang="tr-TR" dirty="0"/>
              <a:t>Genel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FCD9ED4-5BBC-4986-AAF8-0348F791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740A51-2A1F-417D-8115-D180A141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8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79</Words>
  <Application>Microsoft Office PowerPoint</Application>
  <PresentationFormat>Ekran Gösterisi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14.hafta   Doç. Dr. Esen Ersoy</vt:lpstr>
      <vt:lpstr>PowerPoint Sunusu</vt:lpstr>
      <vt:lpstr>Okul dışı öğrenme ortamları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513</cp:revision>
  <dcterms:created xsi:type="dcterms:W3CDTF">2020-06-10T07:36:53Z</dcterms:created>
  <dcterms:modified xsi:type="dcterms:W3CDTF">2021-02-08T08:31:06Z</dcterms:modified>
</cp:coreProperties>
</file>